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3"/>
  </p:handoutMasterIdLst>
  <p:sldIdLst>
    <p:sldId id="256" r:id="rId2"/>
    <p:sldId id="275" r:id="rId3"/>
    <p:sldId id="258" r:id="rId4"/>
    <p:sldId id="278" r:id="rId5"/>
    <p:sldId id="279" r:id="rId6"/>
    <p:sldId id="280" r:id="rId7"/>
    <p:sldId id="284" r:id="rId8"/>
    <p:sldId id="281" r:id="rId9"/>
    <p:sldId id="282" r:id="rId10"/>
    <p:sldId id="283" r:id="rId11"/>
    <p:sldId id="27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5B3C8-E392-4644-A5F9-A12E10CB6217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715FB-1904-419E-ACAE-22D766841E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96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D0372F-4479-4184-94D7-81E2DED04A65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962072-FC93-4674-89FF-734174D938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pagoar@ampagoar.com" TargetMode="External"/><Relationship Id="rId2" Type="http://schemas.openxmlformats.org/officeDocument/2006/relationships/hyperlink" Target="http://www.ampagoa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64048" y="1491749"/>
            <a:ext cx="66159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Asamblea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Ampa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goar</a:t>
            </a:r>
            <a:endParaRPr lang="es-E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Curso 2013-2014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20093" y="4725144"/>
            <a:ext cx="3382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29 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ABRIL 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3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9"/>
            <a:ext cx="2254250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149159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35 Imagen" descr="C:\Users\user\Desktop\AMPA\Logos\Speed cop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710" y="2780928"/>
            <a:ext cx="1797050" cy="7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C:\Users\user\Desktop\AMPA\Logos\Le Dans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01209"/>
            <a:ext cx="1416050" cy="92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37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708921"/>
            <a:ext cx="1530350" cy="5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38 Imagen" descr="C:\Users\user\Desktop\AMPA\Logos\Sprint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650" y="3943343"/>
            <a:ext cx="1835150" cy="6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39 Imagen" descr="C:\Users\user\Desktop\AMPA\Logos\Dance Box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157192"/>
            <a:ext cx="1441450" cy="10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40 Imagen" descr="C:\Users\user\Downloads\Pictures_0000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99266" y="4869160"/>
            <a:ext cx="247699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41 Imagen" descr="C:\Users\user\Desktop\AMPA\Logos\El graner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836712"/>
            <a:ext cx="1806174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83496"/>
            <a:ext cx="184731" cy="29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286"/>
          </a:p>
        </p:txBody>
      </p:sp>
      <p:pic>
        <p:nvPicPr>
          <p:cNvPr id="1055" name="Imagen 1" descr="http://static.wixstatic.com/media/e26d7b_e943c1b9f5069bcb927cf198ec492e0a.jpg_srz_75_75_75_22_0.50_1.20_0.00_jpg_sr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8025" y="5229200"/>
            <a:ext cx="714375" cy="714375"/>
          </a:xfrm>
          <a:prstGeom prst="rect">
            <a:avLst/>
          </a:prstGeom>
          <a:noFill/>
        </p:spPr>
      </p:pic>
      <p:pic>
        <p:nvPicPr>
          <p:cNvPr id="46" name="45 Imagen" descr="C:\Users\user\Desktop\AMPA\Logos\Evangelio - 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4077072"/>
            <a:ext cx="2406650" cy="68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46 Imagen" descr="C:\Users\user\Desktop\AMPA\Logos\mugendo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1" y="2276872"/>
            <a:ext cx="10953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4" descr="C:\Users\user\Desktop\AMPA\Logos\Helen Doro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40646" y="1114457"/>
            <a:ext cx="1244710" cy="1244710"/>
          </a:xfrm>
          <a:prstGeom prst="rect">
            <a:avLst/>
          </a:prstGeom>
          <a:noFill/>
        </p:spPr>
      </p:pic>
      <p:pic>
        <p:nvPicPr>
          <p:cNvPr id="1059" name="Picture 35" descr="C:\Users\user\Desktop\AMPA\Logos\image00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7904" y="3645024"/>
            <a:ext cx="2495550" cy="781050"/>
          </a:xfrm>
          <a:prstGeom prst="rect">
            <a:avLst/>
          </a:prstGeom>
          <a:noFill/>
        </p:spPr>
      </p:pic>
      <p:pic>
        <p:nvPicPr>
          <p:cNvPr id="1060" name="Picture 36" descr="C:\Users\user\Desktop\AMPA\Logos\naturhous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74669" y="1731669"/>
            <a:ext cx="1530350" cy="1530350"/>
          </a:xfrm>
          <a:prstGeom prst="rect">
            <a:avLst/>
          </a:prstGeom>
          <a:noFill/>
        </p:spPr>
      </p:pic>
      <p:sp>
        <p:nvSpPr>
          <p:cNvPr id="51" name="50 Rectángulo"/>
          <p:cNvSpPr/>
          <p:nvPr/>
        </p:nvSpPr>
        <p:spPr>
          <a:xfrm>
            <a:off x="-20158" y="188640"/>
            <a:ext cx="7446407" cy="659512"/>
          </a:xfrm>
          <a:prstGeom prst="rect">
            <a:avLst/>
          </a:prstGeom>
          <a:noFill/>
        </p:spPr>
        <p:txBody>
          <a:bodyPr wrap="none" lIns="65314" tIns="32657" rIns="65314" bIns="32657">
            <a:spAutoFit/>
          </a:bodyPr>
          <a:lstStyle/>
          <a:p>
            <a:pPr algn="ctr"/>
            <a:r>
              <a:rPr lang="es-ES" sz="3857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ENTITATS COL·LABORADORES</a:t>
            </a:r>
            <a:endParaRPr lang="es-ES" sz="3857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44149" y="835938"/>
            <a:ext cx="1706190" cy="79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90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28173" y="1491749"/>
            <a:ext cx="64876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MUCHAS GRACIAS 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 VUESTRA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ATENCIÓN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Como contactar con el AMPA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Horario de atención</a:t>
            </a:r>
          </a:p>
          <a:p>
            <a:pPr lvl="1"/>
            <a:r>
              <a:rPr lang="es-ES" dirty="0" smtClean="0"/>
              <a:t>En el Parvulario : martes de 16:45 a 17:15</a:t>
            </a:r>
          </a:p>
          <a:p>
            <a:pPr lvl="1"/>
            <a:r>
              <a:rPr lang="es-ES" dirty="0" smtClean="0"/>
              <a:t>En el Colegio: </a:t>
            </a:r>
            <a:r>
              <a:rPr lang="es-ES" dirty="0" smtClean="0"/>
              <a:t>martes de 16:00 </a:t>
            </a:r>
            <a:r>
              <a:rPr lang="es-ES" dirty="0" smtClean="0"/>
              <a:t>a </a:t>
            </a:r>
            <a:r>
              <a:rPr lang="es-ES" dirty="0" smtClean="0"/>
              <a:t>17:00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Web</a:t>
            </a:r>
            <a:r>
              <a:rPr lang="es-ES" dirty="0" smtClean="0"/>
              <a:t>: </a:t>
            </a:r>
            <a:r>
              <a:rPr lang="es-ES" dirty="0" smtClean="0">
                <a:hlinkClick r:id="rId2"/>
              </a:rPr>
              <a:t>www.ampagoar.com</a:t>
            </a:r>
            <a:endParaRPr lang="es-ES" dirty="0" smtClean="0"/>
          </a:p>
          <a:p>
            <a:r>
              <a:rPr lang="es-ES" dirty="0" smtClean="0"/>
              <a:t>Mail</a:t>
            </a:r>
            <a:r>
              <a:rPr lang="es-ES" dirty="0" smtClean="0"/>
              <a:t>: </a:t>
            </a:r>
            <a:r>
              <a:rPr lang="es-ES" dirty="0" smtClean="0">
                <a:hlinkClick r:id="rId3"/>
              </a:rPr>
              <a:t>ampagoar@ampagoar.com</a:t>
            </a:r>
            <a:endParaRPr lang="es-ES" dirty="0" smtClean="0"/>
          </a:p>
          <a:p>
            <a:r>
              <a:rPr lang="es-ES" dirty="0" smtClean="0"/>
              <a:t>Teléfono</a:t>
            </a:r>
            <a:r>
              <a:rPr lang="es-ES" dirty="0" smtClean="0"/>
              <a:t>: 722 44 20 </a:t>
            </a:r>
            <a:r>
              <a:rPr lang="es-ES" dirty="0" smtClean="0"/>
              <a:t>64</a:t>
            </a:r>
          </a:p>
          <a:p>
            <a:r>
              <a:rPr lang="es-ES" dirty="0" smtClean="0"/>
              <a:t>Facebook – AMPA </a:t>
            </a:r>
            <a:r>
              <a:rPr lang="es-ES" dirty="0" err="1" smtClean="0"/>
              <a:t>Goar</a:t>
            </a:r>
            <a:endParaRPr lang="es-E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 mejorar la calidad de imagen, tuvimos que hacer la grabación con </a:t>
            </a:r>
            <a:r>
              <a:rPr lang="es-ES" dirty="0" err="1" smtClean="0"/>
              <a:t>USBs</a:t>
            </a:r>
            <a:r>
              <a:rPr lang="es-ES" dirty="0" smtClean="0"/>
              <a:t> de alta capacidad para poder ofrecer todo el espectáculo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Grabación Festival Navidad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la Jornada </a:t>
            </a:r>
            <a:r>
              <a:rPr lang="es-ES" dirty="0" err="1" smtClean="0"/>
              <a:t>Esportiva</a:t>
            </a:r>
            <a:r>
              <a:rPr lang="es-ES" dirty="0" smtClean="0"/>
              <a:t> que organiza el Ayuntamiento de </a:t>
            </a:r>
            <a:r>
              <a:rPr lang="es-ES" dirty="0" err="1" smtClean="0"/>
              <a:t>Viladecans</a:t>
            </a:r>
            <a:r>
              <a:rPr lang="es-ES" dirty="0" smtClean="0"/>
              <a:t>, nuestros alumnos de piscina obtuvieron unos buenos resultados – FELICIDADES!!!!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Piscina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2976331" cy="22322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2409732" cy="32129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97" y="3302429"/>
            <a:ext cx="2929516" cy="21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Hemos ganado el tercer premio de comparsa de la </a:t>
            </a:r>
            <a:r>
              <a:rPr lang="es-ES" dirty="0" err="1" smtClean="0"/>
              <a:t>Rua</a:t>
            </a:r>
            <a:r>
              <a:rPr lang="es-ES" dirty="0" smtClean="0"/>
              <a:t> de </a:t>
            </a:r>
            <a:r>
              <a:rPr lang="es-ES" dirty="0" err="1" smtClean="0"/>
              <a:t>Carnestoltes</a:t>
            </a:r>
            <a:r>
              <a:rPr lang="es-ES" dirty="0" smtClean="0"/>
              <a:t> del 2014 – FELICIDADES A TODOS LOS PARTICIPANTES</a:t>
            </a:r>
          </a:p>
          <a:p>
            <a:r>
              <a:rPr lang="es-ES" dirty="0" smtClean="0"/>
              <a:t>Agradecimiento a todos los colaboradores en la organización del Carnaval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Carnestoltes</a:t>
            </a:r>
            <a:r>
              <a:rPr lang="es-ES" dirty="0" smtClean="0"/>
              <a:t> 2014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5064"/>
            <a:ext cx="2674640" cy="17904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05064"/>
            <a:ext cx="2705126" cy="18108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953" y="4005064"/>
            <a:ext cx="2607215" cy="18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288377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Por primera vez, el AMPA ha participado en la Jornada de Portes </a:t>
            </a:r>
            <a:r>
              <a:rPr lang="es-ES" dirty="0" err="1" smtClean="0"/>
              <a:t>Obertes</a:t>
            </a:r>
            <a:r>
              <a:rPr lang="es-ES" dirty="0" smtClean="0"/>
              <a:t> realizada por el cole para enseñar el parvulario y el colegio a todos los padres y madres, especialmente a aquellos que están en proceso de pre-inscripción</a:t>
            </a:r>
          </a:p>
          <a:p>
            <a:r>
              <a:rPr lang="es-ES" dirty="0" smtClean="0"/>
              <a:t>Fue todo un éxito de público y participación</a:t>
            </a:r>
          </a:p>
          <a:p>
            <a:pPr marL="109728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Portes </a:t>
            </a:r>
            <a:r>
              <a:rPr lang="es-ES" dirty="0" err="1" smtClean="0"/>
              <a:t>obertes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62" y="4428795"/>
            <a:ext cx="2921496" cy="21911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8" y="4428795"/>
            <a:ext cx="2921496" cy="21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7499176" cy="2019679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Por primera vez, el AMPA ha participado en la Jornada de </a:t>
            </a:r>
            <a:r>
              <a:rPr lang="es-ES" dirty="0" err="1" smtClean="0"/>
              <a:t>Sant</a:t>
            </a:r>
            <a:r>
              <a:rPr lang="es-ES" dirty="0" smtClean="0"/>
              <a:t> Jordi con varios talleres dedicados a los más pequeños y una representación en el </a:t>
            </a:r>
            <a:r>
              <a:rPr lang="es-ES" dirty="0" err="1" smtClean="0"/>
              <a:t>parvulari</a:t>
            </a:r>
            <a:r>
              <a:rPr lang="es-ES" dirty="0" smtClean="0"/>
              <a:t> y el ciclo inicial de primaria</a:t>
            </a:r>
          </a:p>
          <a:p>
            <a:r>
              <a:rPr lang="es-ES" dirty="0" smtClean="0"/>
              <a:t>Fue todo un éxito de público y participación</a:t>
            </a:r>
          </a:p>
          <a:p>
            <a:pPr marL="109728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Sant</a:t>
            </a:r>
            <a:r>
              <a:rPr lang="es-ES" dirty="0" smtClean="0"/>
              <a:t> Jordi 2014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2" y="3811860"/>
            <a:ext cx="2592288" cy="19442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79" y="3811860"/>
            <a:ext cx="2592288" cy="19442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11860"/>
            <a:ext cx="2657872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 el curso que viene, contrariamente a lo que se anunció a principio de este curso, la gestión de la venda de la ropa deportiva y bata del cole NO será llevada por el AMPA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Ropa deportiva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197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a-ES" dirty="0" smtClean="0"/>
              <a:t>Para </a:t>
            </a:r>
            <a:r>
              <a:rPr lang="ca-ES" dirty="0" err="1" smtClean="0"/>
              <a:t>mejorar</a:t>
            </a:r>
            <a:r>
              <a:rPr lang="ca-ES" dirty="0" smtClean="0"/>
              <a:t>/</a:t>
            </a:r>
            <a:r>
              <a:rPr lang="ca-ES" dirty="0" err="1" smtClean="0"/>
              <a:t>agilizar</a:t>
            </a:r>
            <a:r>
              <a:rPr lang="ca-ES" dirty="0" smtClean="0"/>
              <a:t> la </a:t>
            </a:r>
            <a:r>
              <a:rPr lang="ca-ES" dirty="0" err="1" smtClean="0"/>
              <a:t>comunicación</a:t>
            </a:r>
            <a:r>
              <a:rPr lang="ca-ES" dirty="0" smtClean="0"/>
              <a:t> entre pedres/</a:t>
            </a:r>
            <a:r>
              <a:rPr lang="ca-ES" dirty="0" err="1" smtClean="0"/>
              <a:t>madres</a:t>
            </a:r>
            <a:r>
              <a:rPr lang="ca-ES" dirty="0" smtClean="0"/>
              <a:t> con el Centro</a:t>
            </a:r>
          </a:p>
          <a:p>
            <a:pPr marL="109728" indent="0">
              <a:buNone/>
            </a:pPr>
            <a:endParaRPr lang="es-ES" dirty="0"/>
          </a:p>
          <a:p>
            <a:r>
              <a:rPr lang="ca-ES" dirty="0"/>
              <a:t>La figura del </a:t>
            </a:r>
            <a:r>
              <a:rPr lang="ca-ES" dirty="0" err="1" smtClean="0"/>
              <a:t>padre</a:t>
            </a:r>
            <a:r>
              <a:rPr lang="ca-ES" dirty="0" smtClean="0"/>
              <a:t> </a:t>
            </a:r>
            <a:r>
              <a:rPr lang="ca-ES" dirty="0" err="1" smtClean="0"/>
              <a:t>delegado</a:t>
            </a:r>
            <a:r>
              <a:rPr lang="ca-ES" dirty="0" smtClean="0"/>
              <a:t> es similar a la de los ninos de </a:t>
            </a:r>
            <a:r>
              <a:rPr lang="ca-ES" dirty="0" err="1" smtClean="0"/>
              <a:t>clase</a:t>
            </a:r>
            <a:r>
              <a:rPr lang="ca-ES" dirty="0" smtClean="0"/>
              <a:t>. </a:t>
            </a:r>
            <a:r>
              <a:rPr lang="ca-ES" dirty="0" err="1" smtClean="0"/>
              <a:t>Cuando</a:t>
            </a:r>
            <a:r>
              <a:rPr lang="ca-ES" dirty="0" smtClean="0"/>
              <a:t> </a:t>
            </a:r>
            <a:r>
              <a:rPr lang="ca-ES" dirty="0" err="1" smtClean="0"/>
              <a:t>aparece</a:t>
            </a:r>
            <a:r>
              <a:rPr lang="ca-ES" dirty="0" smtClean="0"/>
              <a:t> un malestar general, un problema o </a:t>
            </a:r>
            <a:r>
              <a:rPr lang="ca-ES" dirty="0" err="1" smtClean="0"/>
              <a:t>cualquier</a:t>
            </a:r>
            <a:r>
              <a:rPr lang="ca-ES" dirty="0" smtClean="0"/>
              <a:t> </a:t>
            </a:r>
            <a:r>
              <a:rPr lang="ca-ES" dirty="0" err="1" smtClean="0"/>
              <a:t>otra</a:t>
            </a:r>
            <a:r>
              <a:rPr lang="ca-ES" dirty="0" smtClean="0"/>
              <a:t> </a:t>
            </a:r>
            <a:r>
              <a:rPr lang="ca-ES" dirty="0" err="1" smtClean="0"/>
              <a:t>necesidad</a:t>
            </a:r>
            <a:r>
              <a:rPr lang="ca-ES" dirty="0" smtClean="0"/>
              <a:t>, los pedres podran </a:t>
            </a:r>
            <a:r>
              <a:rPr lang="ca-ES" dirty="0" err="1" smtClean="0"/>
              <a:t>comunicarlo</a:t>
            </a:r>
            <a:r>
              <a:rPr lang="ca-ES" dirty="0" smtClean="0"/>
              <a:t> al </a:t>
            </a:r>
            <a:r>
              <a:rPr lang="ca-ES" dirty="0" err="1" smtClean="0"/>
              <a:t>padre</a:t>
            </a:r>
            <a:r>
              <a:rPr lang="ca-ES" dirty="0" smtClean="0"/>
              <a:t> </a:t>
            </a:r>
            <a:r>
              <a:rPr lang="ca-ES" dirty="0" err="1" smtClean="0"/>
              <a:t>delegado</a:t>
            </a:r>
            <a:r>
              <a:rPr lang="ca-ES" dirty="0" smtClean="0"/>
              <a:t> y </a:t>
            </a:r>
            <a:r>
              <a:rPr lang="ca-ES" dirty="0" err="1" smtClean="0"/>
              <a:t>éste</a:t>
            </a:r>
            <a:r>
              <a:rPr lang="ca-ES" dirty="0" smtClean="0"/>
              <a:t> se </a:t>
            </a:r>
            <a:r>
              <a:rPr lang="ca-ES" dirty="0" err="1" smtClean="0"/>
              <a:t>pondrá</a:t>
            </a:r>
            <a:r>
              <a:rPr lang="ca-ES" dirty="0" smtClean="0"/>
              <a:t> en </a:t>
            </a:r>
            <a:r>
              <a:rPr lang="ca-ES" dirty="0" err="1" smtClean="0"/>
              <a:t>conctacto</a:t>
            </a:r>
            <a:r>
              <a:rPr lang="ca-ES" dirty="0" smtClean="0"/>
              <a:t> con el tutor/coordinador/ centro. De esta manera se </a:t>
            </a:r>
            <a:r>
              <a:rPr lang="ca-ES" dirty="0" err="1" smtClean="0"/>
              <a:t>recibirá</a:t>
            </a:r>
            <a:r>
              <a:rPr lang="ca-ES" dirty="0" smtClean="0"/>
              <a:t> una </a:t>
            </a:r>
            <a:r>
              <a:rPr lang="ca-ES" dirty="0" err="1" smtClean="0"/>
              <a:t>comunicaicón</a:t>
            </a:r>
            <a:r>
              <a:rPr lang="ca-ES" dirty="0" smtClean="0"/>
              <a:t> única por classe y no una por família, </a:t>
            </a:r>
            <a:r>
              <a:rPr lang="ca-ES" dirty="0" err="1" smtClean="0"/>
              <a:t>evitando</a:t>
            </a:r>
            <a:r>
              <a:rPr lang="ca-ES" dirty="0" smtClean="0"/>
              <a:t> </a:t>
            </a:r>
            <a:r>
              <a:rPr lang="ca-ES" dirty="0" err="1" smtClean="0"/>
              <a:t>malentendidos</a:t>
            </a:r>
            <a:r>
              <a:rPr lang="ca-ES" dirty="0" smtClean="0"/>
              <a:t>.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Proyecto de Delegados de curso 2014-2015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576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718</TotalTime>
  <Words>356</Words>
  <Application>Microsoft Office PowerPoint</Application>
  <PresentationFormat>Presentación en pantalla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Verdana</vt:lpstr>
      <vt:lpstr>Wingdings 2</vt:lpstr>
      <vt:lpstr>Wingdings 3</vt:lpstr>
      <vt:lpstr>Concurrencia</vt:lpstr>
      <vt:lpstr>Presentación de PowerPoint</vt:lpstr>
      <vt:lpstr>Presentación de PowerPoint</vt:lpstr>
      <vt:lpstr>Grabación Festival Navidad</vt:lpstr>
      <vt:lpstr>Piscina</vt:lpstr>
      <vt:lpstr>Carnestoltes 2014</vt:lpstr>
      <vt:lpstr>Portes obertes</vt:lpstr>
      <vt:lpstr>Sant Jordi 2014</vt:lpstr>
      <vt:lpstr>Ropa deportiva</vt:lpstr>
      <vt:lpstr>Proyecto de Delegados de curso 2014-2015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Javier Marquez Marquez</cp:lastModifiedBy>
  <cp:revision>58</cp:revision>
  <dcterms:created xsi:type="dcterms:W3CDTF">2013-05-29T05:31:50Z</dcterms:created>
  <dcterms:modified xsi:type="dcterms:W3CDTF">2014-04-27T21:33:51Z</dcterms:modified>
</cp:coreProperties>
</file>